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svg" ContentType="image/svg+xml"/>
  <Default Extension="wmv" ContentType="video/x-ms-wm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98C9D1A-850A-3B20-552C-582606F26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980453D8-C584-80A8-DD4E-63127D7122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4E1CB76-BF93-CFA4-F7E8-356AB6E95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56F4-C6E0-406E-86C5-9A30A60A3C63}" type="datetimeFigureOut">
              <a:rPr kumimoji="1" lang="ja-JP" altLang="en-US" smtClean="0"/>
              <a:t>2023/7/10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64464D0-9CFF-888B-F1E4-E2071654B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2B56B741-D14B-4A03-1BA9-C2C611997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C73AF-B78A-49CC-B94E-5CD9A347D5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03701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4CC2F0E-DC5A-9FEE-8E7D-4A7AAD0ED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15FF2B1C-4035-416B-0E32-CDB473C1D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3A0B736-AC3C-CE1C-8B30-7CB1D5536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56F4-C6E0-406E-86C5-9A30A60A3C63}" type="datetimeFigureOut">
              <a:rPr kumimoji="1" lang="ja-JP" altLang="en-US" smtClean="0"/>
              <a:t>2023/7/10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F0595E1-2DD9-38F5-1783-F32835FFF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1C96833C-FAE8-8328-4D17-F206F1F21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C73AF-B78A-49CC-B94E-5CD9A347D5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14576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61604B8-9091-96F1-45F3-009BFE146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AAADB2E5-FA2A-A2DD-30FC-0ED36BAB20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4E3786C6-3836-BE81-10C1-0AC03A656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56F4-C6E0-406E-86C5-9A30A60A3C63}" type="datetimeFigureOut">
              <a:rPr kumimoji="1" lang="ja-JP" altLang="en-US" smtClean="0"/>
              <a:t>2023/7/10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6C8B682-2AF0-EE91-562D-BC4258A3D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816F41F-E41B-3ED8-3D2D-41F10651E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C73AF-B78A-49CC-B94E-5CD9A347D5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2033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97ADBDA-79AA-86FE-6F69-603127044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BE66084-5651-F032-D14F-ED550C03BF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81529B3C-B485-52C7-91AF-749ED17903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3EB91ED2-CF05-4902-4EC8-7334E79CB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56F4-C6E0-406E-86C5-9A30A60A3C63}" type="datetimeFigureOut">
              <a:rPr kumimoji="1" lang="ja-JP" altLang="en-US" smtClean="0"/>
              <a:t>2023/7/10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E20C3843-AFD2-2C4B-8115-16205F212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12FC9513-1F90-3806-B86A-CF9AF3FC9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C73AF-B78A-49CC-B94E-5CD9A347D5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75376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A943649-6FC0-F71C-F50A-DEF4509EC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48CFF2E-AF51-95FD-51CE-F6660E5258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AD392679-2BDA-E619-498C-77234758F4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34DD7BE6-5B86-4A50-53A5-8485547804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E0FB96F2-CC6F-F1DB-D853-797849783B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D2019B21-61F4-1DE1-BD2B-84E809715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56F4-C6E0-406E-86C5-9A30A60A3C63}" type="datetimeFigureOut">
              <a:rPr kumimoji="1" lang="ja-JP" altLang="en-US" smtClean="0"/>
              <a:t>2023/7/10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839ED0FC-F4A7-8248-6673-B86BD2E66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DB5CF219-D61F-D336-16B7-56DA62EE0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C73AF-B78A-49CC-B94E-5CD9A347D5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0386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555C636-A98D-6F31-81F2-BD0A7970B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397BB23E-0174-BD6F-AF39-E4885F2C3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56F4-C6E0-406E-86C5-9A30A60A3C63}" type="datetimeFigureOut">
              <a:rPr kumimoji="1" lang="ja-JP" altLang="en-US" smtClean="0"/>
              <a:t>2023/7/10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84E178E6-D388-3E0D-FD57-580DA950A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46CD0E1F-C6CA-9AF2-CE5D-91F8025B4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C73AF-B78A-49CC-B94E-5CD9A347D5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11556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816B0747-A9E3-EC90-CF7A-2B42958B0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56F4-C6E0-406E-86C5-9A30A60A3C63}" type="datetimeFigureOut">
              <a:rPr kumimoji="1" lang="ja-JP" altLang="en-US" smtClean="0"/>
              <a:t>2023/7/10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057AB069-582B-5269-2ABF-7531BC193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6920DC86-BA39-D250-E4C2-AA2F989B0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C73AF-B78A-49CC-B94E-5CD9A347D5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76041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18220D7-9624-D2C1-E461-7B6A57F2C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3D42D0A0-CD8D-C6E5-ED41-7AD703F12B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E1CC34A6-68BC-0B9F-5985-FED2AD1D16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B0AB1188-C313-38A8-C8E4-0B61496C7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56F4-C6E0-406E-86C5-9A30A60A3C63}" type="datetimeFigureOut">
              <a:rPr kumimoji="1" lang="ja-JP" altLang="en-US" smtClean="0"/>
              <a:t>2023/7/10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9EBD4D9E-7636-9AAD-216A-3576884D6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99262F90-9958-65B6-DD3C-C5CFD169A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C73AF-B78A-49CC-B94E-5CD9A347D5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41944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8435E2E-B107-AC09-8417-8CDF6A791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72CD78EC-0848-7ABF-B0EB-F8E8499236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E2C379D4-0ECB-C220-EA2A-6846A7F487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075B77B-6AA4-A482-090D-5C6035BF3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56F4-C6E0-406E-86C5-9A30A60A3C63}" type="datetimeFigureOut">
              <a:rPr kumimoji="1" lang="ja-JP" altLang="en-US" smtClean="0"/>
              <a:t>2023/7/10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D92D2CD8-A463-FBD3-2B39-0DED5DB59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6026BFED-F292-EBF6-FD29-0434422D2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C73AF-B78A-49CC-B94E-5CD9A347D5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6975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CF20363-A775-D436-CC32-9EF7B8310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9CA82E87-2FDE-27FD-B491-904B700C35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C8788D5-CBB6-E30F-4656-A1139F4C0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56F4-C6E0-406E-86C5-9A30A60A3C63}" type="datetimeFigureOut">
              <a:rPr kumimoji="1" lang="ja-JP" altLang="en-US" smtClean="0"/>
              <a:t>2023/7/10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79BEE408-C9DC-CB39-6E04-865E61620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975B4018-79B4-9DF5-7825-E10FDD41B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C73AF-B78A-49CC-B94E-5CD9A347D5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1564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F789CFD7-A881-3A1B-A997-9DB1F3B354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291E7B9F-EF1D-9E87-2251-752F3A31A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18638B0-FD0E-A6DB-087A-466CEC215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56F4-C6E0-406E-86C5-9A30A60A3C63}" type="datetimeFigureOut">
              <a:rPr kumimoji="1" lang="ja-JP" altLang="en-US" smtClean="0"/>
              <a:t>2023/7/10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DE8CB9D-7EC5-599F-361A-0C5794B65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F0F77A6-683C-3D2B-6ABC-22B1FF63E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C73AF-B78A-49CC-B94E-5CD9A347D5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9399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B1405998-5D80-2DEF-6EB9-EF63BD4B7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E63B24A9-1D69-32B5-3962-BBED44370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D1F4398-3D43-C73A-3D12-4ED971CA22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156F4-C6E0-406E-86C5-9A30A60A3C63}" type="datetimeFigureOut">
              <a:rPr kumimoji="1" lang="ja-JP" altLang="en-US" smtClean="0"/>
              <a:t>2023/7/10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FA04B6E-B331-84B3-94DD-B8884C5F1A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3DB6DDE5-3CE1-219C-A61D-53E3059104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C73AF-B78A-49CC-B94E-5CD9A347D5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0156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48858AA7-D9BC-C066-2073-A88D2344DE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57302" y="1815320"/>
            <a:ext cx="6165116" cy="1297115"/>
          </a:xfrm>
        </p:spPr>
        <p:txBody>
          <a:bodyPr anchor="t">
            <a:normAutofit/>
          </a:bodyPr>
          <a:lstStyle/>
          <a:p>
            <a:pPr algn="l"/>
            <a:r>
              <a:rPr kumimoji="1" lang="ja-JP" alt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自転車・バイク</a:t>
            </a:r>
            <a:br>
              <a:rPr kumimoji="1" lang="en-US" altLang="ja-JP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kumimoji="1" lang="ja-JP" alt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入退場方法の変更について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2C8D925D-22AE-CB66-B23A-1D30FE10F5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58346" y="5150258"/>
            <a:ext cx="4633647" cy="838831"/>
          </a:xfrm>
        </p:spPr>
        <p:txBody>
          <a:bodyPr anchor="b">
            <a:noAutofit/>
          </a:bodyPr>
          <a:lstStyle/>
          <a:p>
            <a:pPr algn="r"/>
            <a:r>
              <a:rPr kumimoji="1" lang="en-US" altLang="ja-JP" dirty="0">
                <a:solidFill>
                  <a:schemeClr val="tx2"/>
                </a:solidFill>
              </a:rPr>
              <a:t>2023.7.11</a:t>
            </a:r>
            <a:r>
              <a:rPr kumimoji="1" lang="ja-JP" altLang="en-US" dirty="0">
                <a:solidFill>
                  <a:schemeClr val="tx2"/>
                </a:solidFill>
              </a:rPr>
              <a:t>　</a:t>
            </a:r>
            <a:r>
              <a:rPr kumimoji="1" lang="en-US" altLang="ja-JP" dirty="0">
                <a:solidFill>
                  <a:schemeClr val="tx2"/>
                </a:solidFill>
              </a:rPr>
              <a:t>RC</a:t>
            </a:r>
            <a:r>
              <a:rPr kumimoji="1" lang="ja-JP" altLang="en-US" dirty="0">
                <a:solidFill>
                  <a:schemeClr val="tx2"/>
                </a:solidFill>
              </a:rPr>
              <a:t>連絡会</a:t>
            </a:r>
            <a:endParaRPr kumimoji="1" lang="en-US" altLang="ja-JP" dirty="0">
              <a:solidFill>
                <a:schemeClr val="tx2"/>
              </a:solidFill>
            </a:endParaRPr>
          </a:p>
          <a:p>
            <a:pPr algn="r"/>
            <a:r>
              <a:rPr lang="ja-JP" altLang="en-US" dirty="0">
                <a:solidFill>
                  <a:schemeClr val="tx2"/>
                </a:solidFill>
              </a:rPr>
              <a:t>警備消防課</a:t>
            </a:r>
            <a:endParaRPr kumimoji="1" lang="ja-JP" altLang="en-US" dirty="0">
              <a:solidFill>
                <a:schemeClr val="tx2"/>
              </a:solidFill>
            </a:endParaRPr>
          </a:p>
        </p:txBody>
      </p:sp>
      <p:pic>
        <p:nvPicPr>
          <p:cNvPr id="7" name="Graphic 6" descr="サイクリング">
            <a:extLst>
              <a:ext uri="{FF2B5EF4-FFF2-40B4-BE49-F238E27FC236}">
                <a16:creationId xmlns:a16="http://schemas.microsoft.com/office/drawing/2014/main" id="{BF6D7881-5B94-A193-FB5A-E9E07D7786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8668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C223CB5-DD7F-5323-1BCC-AEA996F2F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572" y="-82193"/>
            <a:ext cx="10515600" cy="1325563"/>
          </a:xfrm>
        </p:spPr>
        <p:txBody>
          <a:bodyPr>
            <a:normAutofit/>
          </a:bodyPr>
          <a:lstStyle/>
          <a:p>
            <a:r>
              <a:rPr kumimoji="1" lang="ja-JP" altLang="en-US" sz="4000" dirty="0"/>
              <a:t>経緯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33B0282D-99CE-021D-058B-95C59B7DCF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7391" y="272657"/>
            <a:ext cx="10515600" cy="5073650"/>
          </a:xfrm>
        </p:spPr>
        <p:txBody>
          <a:bodyPr/>
          <a:lstStyle/>
          <a:p>
            <a:r>
              <a:rPr kumimoji="1" lang="ja-JP" altLang="en-US" dirty="0"/>
              <a:t>現状のルールは、二輪車は正門停止線で下車し、次の停止線まで押して歩くことになっているが、バイクが暴走するヒヤリが連続して発生した。</a:t>
            </a:r>
            <a:endParaRPr kumimoji="1" lang="en-US" altLang="ja-JP" dirty="0"/>
          </a:p>
          <a:p>
            <a:endParaRPr lang="en-US" altLang="ja-JP" sz="1100" dirty="0"/>
          </a:p>
          <a:p>
            <a:r>
              <a:rPr kumimoji="1" lang="ja-JP" altLang="en-US" dirty="0"/>
              <a:t>中型</a:t>
            </a:r>
            <a:r>
              <a:rPr kumimoji="1" lang="en-US" altLang="ja-JP" dirty="0"/>
              <a:t>､</a:t>
            </a:r>
            <a:r>
              <a:rPr kumimoji="1" lang="ja-JP" altLang="en-US" dirty="0"/>
              <a:t>大型バイクは下車し押して歩くことにリスクがある。</a:t>
            </a:r>
            <a:endParaRPr kumimoji="1" lang="en-US" altLang="ja-JP" dirty="0"/>
          </a:p>
          <a:p>
            <a:endParaRPr kumimoji="1" lang="ja-JP" altLang="en-US" dirty="0"/>
          </a:p>
        </p:txBody>
      </p:sp>
      <p:pic>
        <p:nvPicPr>
          <p:cNvPr id="4" name="参考映像">
            <a:hlinkClick r:id="" action="ppaction://media"/>
            <a:extLst>
              <a:ext uri="{FF2B5EF4-FFF2-40B4-BE49-F238E27FC236}">
                <a16:creationId xmlns:a16="http://schemas.microsoft.com/office/drawing/2014/main" id="{0291ACA9-0EB5-5609-FAD7-FE9555B9414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52924" y="2498211"/>
            <a:ext cx="7486151" cy="421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39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88E1559-E195-2DD1-B76C-A867F1982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25725"/>
          </a:xfrm>
        </p:spPr>
        <p:txBody>
          <a:bodyPr>
            <a:normAutofit/>
          </a:bodyPr>
          <a:lstStyle/>
          <a:p>
            <a:r>
              <a:rPr kumimoji="1" lang="en-US" altLang="ja-JP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2023.9.1</a:t>
            </a:r>
            <a:r>
              <a:rPr kumimoji="1" lang="ja-JP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より</a:t>
            </a:r>
            <a:r>
              <a:rPr kumimoji="1" lang="ja-JP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自転車･バイクの入退場方法を変更します。</a:t>
            </a:r>
            <a:br>
              <a:rPr kumimoji="1" lang="en-US" altLang="ja-JP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kumimoji="1" lang="en-US" altLang="ja-JP" dirty="0"/>
            </a:br>
            <a:r>
              <a:rPr kumimoji="1" lang="ja-JP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正門では一時停止のみ</a:t>
            </a:r>
            <a:r>
              <a:rPr kumimoji="1" lang="ja-JP" alt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下車不要</a:t>
            </a:r>
            <a:r>
              <a:rPr kumimoji="1" lang="en-US" altLang="ja-JP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※</a:t>
            </a:r>
            <a:r>
              <a:rPr kumimoji="1" lang="ja-JP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注</a:t>
            </a:r>
            <a:endParaRPr kumimoji="1" lang="ja-JP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13941ECB-CC55-8FA7-E78E-FFAFC0249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" y="3248025"/>
            <a:ext cx="10896600" cy="4552950"/>
          </a:xfrm>
        </p:spPr>
        <p:txBody>
          <a:bodyPr/>
          <a:lstStyle/>
          <a:p>
            <a:r>
              <a:rPr kumimoji="1" lang="ja-JP" altLang="en-US" dirty="0"/>
              <a:t>変更は</a:t>
            </a:r>
            <a:r>
              <a:rPr kumimoji="1" lang="en-US" altLang="ja-JP" dirty="0"/>
              <a:t>3</a:t>
            </a:r>
            <a:r>
              <a:rPr kumimoji="1" lang="ja-JP" altLang="en-US" dirty="0"/>
              <a:t>地区および全時間帯に適用</a:t>
            </a:r>
            <a:endParaRPr kumimoji="1" lang="en-US" altLang="ja-JP" dirty="0"/>
          </a:p>
          <a:p>
            <a:r>
              <a:rPr lang="ja-JP" altLang="en-US" dirty="0"/>
              <a:t>新居浜地区は、朝の混雑緩和対策時も適用</a:t>
            </a:r>
            <a:endParaRPr lang="en-US" altLang="ja-JP" dirty="0"/>
          </a:p>
          <a:p>
            <a:r>
              <a:rPr lang="ja-JP" altLang="en-US" dirty="0"/>
              <a:t>バイクは一時停止して通門証提示⇒下車せず</a:t>
            </a:r>
            <a:r>
              <a:rPr lang="ja-JP" altLang="en-US" dirty="0">
                <a:solidFill>
                  <a:srgbClr val="FF0000"/>
                </a:solidFill>
              </a:rPr>
              <a:t>徐行</a:t>
            </a:r>
            <a:r>
              <a:rPr lang="ja-JP" altLang="en-US" dirty="0"/>
              <a:t>で発進</a:t>
            </a:r>
            <a:endParaRPr lang="en-US" altLang="ja-JP" dirty="0"/>
          </a:p>
          <a:p>
            <a:r>
              <a:rPr lang="en-US" altLang="ja-JP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※</a:t>
            </a:r>
            <a:r>
              <a:rPr lang="ja-JP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注</a:t>
            </a:r>
            <a:r>
              <a:rPr lang="ja-JP" altLang="en-US" dirty="0"/>
              <a:t>自転車もバイクと同じですが、不安のある方は</a:t>
            </a:r>
            <a:r>
              <a:rPr lang="ja-JP" altLang="en-US" dirty="0">
                <a:solidFill>
                  <a:srgbClr val="FF0000"/>
                </a:solidFill>
              </a:rPr>
              <a:t>下車しても</a:t>
            </a:r>
            <a:r>
              <a:rPr lang="en-US" altLang="ja-JP" dirty="0">
                <a:solidFill>
                  <a:srgbClr val="FF0000"/>
                </a:solidFill>
              </a:rPr>
              <a:t>OK</a:t>
            </a:r>
          </a:p>
          <a:p>
            <a:r>
              <a:rPr lang="ja-JP" altLang="en-US" dirty="0"/>
              <a:t>通門証は事前に準備してください。</a:t>
            </a:r>
            <a:r>
              <a:rPr lang="ja-JP" altLang="en-US" dirty="0">
                <a:solidFill>
                  <a:srgbClr val="FF0000"/>
                </a:solidFill>
              </a:rPr>
              <a:t>ながら運転禁止！</a:t>
            </a:r>
            <a:endParaRPr lang="en-US" altLang="ja-JP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03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自転車・バイクの入退場方法変更動画(2023.7.5)最終版">
            <a:hlinkClick r:id="" action="ppaction://media"/>
            <a:extLst>
              <a:ext uri="{FF2B5EF4-FFF2-40B4-BE49-F238E27FC236}">
                <a16:creationId xmlns:a16="http://schemas.microsoft.com/office/drawing/2014/main" id="{65B091DD-8C72-1020-B176-F10C23CA14F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43510" y="0"/>
            <a:ext cx="10304980" cy="686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1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25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157</Words>
  <Application>Microsoft Office PowerPoint</Application>
  <PresentationFormat>ワイド画面</PresentationFormat>
  <Paragraphs>13</Paragraphs>
  <Slides>4</Slides>
  <Notes>0</Notes>
  <HiddenSlides>0</HiddenSlides>
  <MMClips>2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8" baseType="lpstr">
      <vt:lpstr>游ゴシック</vt:lpstr>
      <vt:lpstr>游ゴシック Light</vt:lpstr>
      <vt:lpstr>Arial</vt:lpstr>
      <vt:lpstr>Office テーマ</vt:lpstr>
      <vt:lpstr>自転車・バイク 入退場方法の変更について</vt:lpstr>
      <vt:lpstr>経緯</vt:lpstr>
      <vt:lpstr>2023.9.1より自転車･バイクの入退場方法を変更します。  正門では一時停止のみ下車不要※注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自転車・バイク 入退場方法の変更について</dc:title>
  <dc:creator>KA河上 雅宣(Masanobu Kawakami)_SCC</dc:creator>
  <cp:lastModifiedBy>ZU図子 忠範(Tadanori Zusi)_SCC</cp:lastModifiedBy>
  <cp:revision>8</cp:revision>
  <dcterms:created xsi:type="dcterms:W3CDTF">2023-06-30T01:19:28Z</dcterms:created>
  <dcterms:modified xsi:type="dcterms:W3CDTF">2023-07-10T05:23:33Z</dcterms:modified>
</cp:coreProperties>
</file>